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DFD7-BAD0-4C0E-ADDF-DCABD5ADB946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7122-EC48-4800-85CF-64962BB37141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36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DFD7-BAD0-4C0E-ADDF-DCABD5ADB946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7122-EC48-4800-85CF-64962BB37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81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DFD7-BAD0-4C0E-ADDF-DCABD5ADB946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7122-EC48-4800-85CF-64962BB37141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4004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DFD7-BAD0-4C0E-ADDF-DCABD5ADB946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7122-EC48-4800-85CF-64962BB37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072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DFD7-BAD0-4C0E-ADDF-DCABD5ADB946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7122-EC48-4800-85CF-64962BB37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40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DFD7-BAD0-4C0E-ADDF-DCABD5ADB946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7122-EC48-4800-85CF-64962BB37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094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DFD7-BAD0-4C0E-ADDF-DCABD5ADB946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7122-EC48-4800-85CF-64962BB37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066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3DDDFD7-BAD0-4C0E-ADDF-DCABD5ADB946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A87122-EC48-4800-85CF-64962BB37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511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DFD7-BAD0-4C0E-ADDF-DCABD5ADB946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7122-EC48-4800-85CF-64962BB37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24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DFD7-BAD0-4C0E-ADDF-DCABD5ADB946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7122-EC48-4800-85CF-64962BB37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151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DFD7-BAD0-4C0E-ADDF-DCABD5ADB946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7122-EC48-4800-85CF-64962BB37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1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3DDDFD7-BAD0-4C0E-ADDF-DCABD5ADB946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4A87122-EC48-4800-85CF-64962BB37141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319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4" b="4904"/>
          <a:stretch/>
        </p:blipFill>
        <p:spPr>
          <a:xfrm>
            <a:off x="1884218" y="166256"/>
            <a:ext cx="9271462" cy="645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1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58524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Дом, в котором родился писатель</a:t>
            </a:r>
            <a:endParaRPr lang="ru-RU" sz="40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845128"/>
            <a:ext cx="6788727" cy="544483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8007"/>
          <a:stretch/>
        </p:blipFill>
        <p:spPr>
          <a:xfrm>
            <a:off x="498764" y="1011382"/>
            <a:ext cx="3796145" cy="515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4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182" y="286604"/>
            <a:ext cx="10601498" cy="904888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Родители М. Е. Салтыкова-Щедрина</a:t>
            </a:r>
            <a:endParaRPr lang="ru-RU" sz="40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692727" y="1357745"/>
            <a:ext cx="5342313" cy="488307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Отец Евграф Васильевич</a:t>
            </a:r>
            <a:endParaRPr lang="ru-RU" sz="2400" b="1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982" y="2092036"/>
            <a:ext cx="3255818" cy="4170219"/>
          </a:xfrm>
        </p:spPr>
      </p:pic>
      <p:sp>
        <p:nvSpPr>
          <p:cNvPr id="12" name="Текст 11"/>
          <p:cNvSpPr>
            <a:spLocks noGrp="1"/>
          </p:cNvSpPr>
          <p:nvPr>
            <p:ph type="body" sz="quarter" idx="3"/>
          </p:nvPr>
        </p:nvSpPr>
        <p:spPr>
          <a:xfrm>
            <a:off x="6217919" y="1357745"/>
            <a:ext cx="5239789" cy="488307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Мать Ольга </a:t>
            </a:r>
            <a:r>
              <a:rPr lang="ru-RU" sz="2400" dirty="0" err="1" smtClean="0">
                <a:solidFill>
                  <a:schemeClr val="accent2"/>
                </a:solidFill>
                <a:latin typeface="Arial Black" panose="020B0A04020102020204" pitchFamily="34" charset="0"/>
              </a:rPr>
              <a:t>михайловна</a:t>
            </a:r>
            <a:r>
              <a:rPr lang="ru-RU" sz="24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endParaRPr lang="ru-RU" sz="24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99" y="2012305"/>
            <a:ext cx="3532909" cy="4152968"/>
          </a:xfrm>
        </p:spPr>
      </p:pic>
    </p:spTree>
    <p:extLst>
      <p:ext uri="{BB962C8B-B14F-4D97-AF65-F5344CB8AC3E}">
        <p14:creationId xmlns:p14="http://schemas.microsoft.com/office/powerpoint/2010/main" val="218521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73" y="166255"/>
            <a:ext cx="10172007" cy="6414654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7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0790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Служба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9" b="10106"/>
          <a:stretch/>
        </p:blipFill>
        <p:spPr>
          <a:xfrm>
            <a:off x="1187334" y="1094510"/>
            <a:ext cx="9878292" cy="5500254"/>
          </a:xfrm>
        </p:spPr>
      </p:pic>
    </p:spTree>
    <p:extLst>
      <p:ext uri="{BB962C8B-B14F-4D97-AF65-F5344CB8AC3E}">
        <p14:creationId xmlns:p14="http://schemas.microsoft.com/office/powerpoint/2010/main" val="402986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7"/>
          <a:stretch/>
        </p:blipFill>
        <p:spPr>
          <a:xfrm>
            <a:off x="1399308" y="286603"/>
            <a:ext cx="9462655" cy="6391288"/>
          </a:xfrm>
        </p:spPr>
      </p:pic>
    </p:spTree>
    <p:extLst>
      <p:ext uri="{BB962C8B-B14F-4D97-AF65-F5344CB8AC3E}">
        <p14:creationId xmlns:p14="http://schemas.microsoft.com/office/powerpoint/2010/main" val="231136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16961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Дом в Вятке, где жил М. Е. Салтыков</a:t>
            </a:r>
            <a:endParaRPr lang="ru-RU" sz="36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8" b="6512"/>
          <a:stretch/>
        </p:blipFill>
        <p:spPr>
          <a:xfrm>
            <a:off x="1316182" y="942109"/>
            <a:ext cx="9656617" cy="5638800"/>
          </a:xfrm>
        </p:spPr>
      </p:pic>
    </p:spTree>
    <p:extLst>
      <p:ext uri="{BB962C8B-B14F-4D97-AF65-F5344CB8AC3E}">
        <p14:creationId xmlns:p14="http://schemas.microsoft.com/office/powerpoint/2010/main" val="372635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55" y="180109"/>
            <a:ext cx="9074727" cy="6470073"/>
          </a:xfrm>
        </p:spPr>
      </p:pic>
    </p:spTree>
    <p:extLst>
      <p:ext uri="{BB962C8B-B14F-4D97-AF65-F5344CB8AC3E}">
        <p14:creationId xmlns:p14="http://schemas.microsoft.com/office/powerpoint/2010/main" val="35407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585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Семья    писателя</a:t>
            </a:r>
            <a:endParaRPr lang="ru-RU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502103" y="969819"/>
            <a:ext cx="5532937" cy="609599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Жена Елизавета </a:t>
            </a:r>
            <a:r>
              <a:rPr lang="ru-RU" sz="2400" dirty="0" err="1" smtClean="0">
                <a:solidFill>
                  <a:schemeClr val="accent2"/>
                </a:solidFill>
                <a:latin typeface="Arial Black" panose="020B0A04020102020204" pitchFamily="34" charset="0"/>
              </a:rPr>
              <a:t>болтина</a:t>
            </a:r>
            <a:endParaRPr lang="ru-RU" sz="24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62" y="1633137"/>
            <a:ext cx="2726006" cy="3685309"/>
          </a:xfrm>
        </p:spPr>
      </p:pic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5777345" y="1274618"/>
            <a:ext cx="6054437" cy="6096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Сын Костя и дочь Елизавета</a:t>
            </a:r>
            <a:endParaRPr lang="ru-RU" sz="24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436" y="2008908"/>
            <a:ext cx="2386854" cy="3726873"/>
          </a:xfr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24546"/>
            <a:ext cx="3338946" cy="386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1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419979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Дом в Петербурге</a:t>
            </a:r>
            <a:endParaRPr lang="ru-RU" sz="40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81"/>
          <a:stretch/>
        </p:blipFill>
        <p:spPr>
          <a:xfrm>
            <a:off x="1428404" y="706582"/>
            <a:ext cx="9213271" cy="5957453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311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38545"/>
            <a:ext cx="10058400" cy="471055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Могила М.Е. Салтыкова - Щедрина</a:t>
            </a:r>
            <a:endParaRPr lang="ru-RU" sz="36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4"/>
          <a:stretch/>
        </p:blipFill>
        <p:spPr>
          <a:xfrm>
            <a:off x="1510146" y="609599"/>
            <a:ext cx="9199418" cy="6082145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66548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</TotalTime>
  <Words>49</Words>
  <Application>Microsoft Office PowerPoint</Application>
  <PresentationFormat>Широкоэкранный</PresentationFormat>
  <Paragraphs>11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 Black</vt:lpstr>
      <vt:lpstr>Calibri</vt:lpstr>
      <vt:lpstr>Calibri Light</vt:lpstr>
      <vt:lpstr>Ретро</vt:lpstr>
      <vt:lpstr>Презентация PowerPoint</vt:lpstr>
      <vt:lpstr>Дом, в котором родился писатель</vt:lpstr>
      <vt:lpstr>Родители М. Е. Салтыкова-Щедрина</vt:lpstr>
      <vt:lpstr>Презентация PowerPoint</vt:lpstr>
      <vt:lpstr>Служба </vt:lpstr>
      <vt:lpstr>Презентация PowerPoint</vt:lpstr>
      <vt:lpstr>Дом в Вятке, где жил М. Е. Салтыков</vt:lpstr>
      <vt:lpstr>Презентация PowerPoint</vt:lpstr>
      <vt:lpstr>Семья    писателя</vt:lpstr>
      <vt:lpstr>Дом в Петербурге</vt:lpstr>
      <vt:lpstr>Могила М.Е. Салтыкова - Щедрина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LenovoG500</dc:creator>
  <cp:lastModifiedBy>LenovoG500</cp:lastModifiedBy>
  <cp:revision>18</cp:revision>
  <dcterms:created xsi:type="dcterms:W3CDTF">2017-01-25T15:08:21Z</dcterms:created>
  <dcterms:modified xsi:type="dcterms:W3CDTF">2017-01-25T15:46:19Z</dcterms:modified>
</cp:coreProperties>
</file>